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8" r:id="rId2"/>
    <p:sldId id="296" r:id="rId3"/>
    <p:sldId id="269" r:id="rId4"/>
    <p:sldId id="281" r:id="rId5"/>
    <p:sldId id="284" r:id="rId6"/>
    <p:sldId id="297" r:id="rId7"/>
    <p:sldId id="298" r:id="rId8"/>
    <p:sldId id="302" r:id="rId9"/>
    <p:sldId id="301" r:id="rId10"/>
    <p:sldId id="30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8502" autoAdjust="0"/>
  </p:normalViewPr>
  <p:slideViewPr>
    <p:cSldViewPr>
      <p:cViewPr varScale="1">
        <p:scale>
          <a:sx n="104" d="100"/>
          <a:sy n="104" d="100"/>
        </p:scale>
        <p:origin x="-17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2A1B-8161-47DD-B90B-4D9C2C378E9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E583D-A9EB-4245-9B1B-D9D8FD499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2A1B-8161-47DD-B90B-4D9C2C378E9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E583D-A9EB-4245-9B1B-D9D8FD499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2A1B-8161-47DD-B90B-4D9C2C378E9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E583D-A9EB-4245-9B1B-D9D8FD499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2A1B-8161-47DD-B90B-4D9C2C378E9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E583D-A9EB-4245-9B1B-D9D8FD499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2A1B-8161-47DD-B90B-4D9C2C378E9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E583D-A9EB-4245-9B1B-D9D8FD499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2A1B-8161-47DD-B90B-4D9C2C378E9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E583D-A9EB-4245-9B1B-D9D8FD499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2A1B-8161-47DD-B90B-4D9C2C378E9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E583D-A9EB-4245-9B1B-D9D8FD499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2A1B-8161-47DD-B90B-4D9C2C378E9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E583D-A9EB-4245-9B1B-D9D8FD499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2A1B-8161-47DD-B90B-4D9C2C378E9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15E583D-A9EB-4245-9B1B-D9D8FD4998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2A1B-8161-47DD-B90B-4D9C2C378E9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E583D-A9EB-4245-9B1B-D9D8FD499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2A1B-8161-47DD-B90B-4D9C2C378E9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E583D-A9EB-4245-9B1B-D9D8FD499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DD82A1B-8161-47DD-B90B-4D9C2C378E9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5E583D-A9EB-4245-9B1B-D9D8FD49989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1844824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0" y="188641"/>
            <a:ext cx="8532440" cy="616612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i="1" dirty="0" smtClean="0"/>
              <a:t>Министерство образования РМ</a:t>
            </a:r>
          </a:p>
          <a:p>
            <a:pPr marL="0" indent="0" algn="ctr">
              <a:buNone/>
            </a:pPr>
            <a:r>
              <a:rPr lang="ru-RU" sz="1800" b="1" i="1" dirty="0" smtClean="0"/>
              <a:t>Портфолио</a:t>
            </a:r>
          </a:p>
          <a:p>
            <a:pPr marL="0" indent="0" algn="ctr">
              <a:buNone/>
            </a:pPr>
            <a:r>
              <a:rPr lang="ru-RU" sz="1800" b="1" i="1" dirty="0" smtClean="0"/>
              <a:t>Педагога дополнительного образования</a:t>
            </a:r>
          </a:p>
          <a:p>
            <a:pPr marL="0" indent="0" algn="ctr">
              <a:buNone/>
            </a:pPr>
            <a:r>
              <a:rPr lang="ru-RU" sz="1800" b="1" i="1" dirty="0" smtClean="0"/>
              <a:t>Бухаровой  Ирины  Васильевны</a:t>
            </a:r>
          </a:p>
          <a:p>
            <a:pPr marL="0" indent="0" algn="ctr">
              <a:buNone/>
            </a:pPr>
            <a:r>
              <a:rPr lang="ru-RU" sz="1800" b="1" i="1" dirty="0" smtClean="0"/>
              <a:t>Муниципального бюджетного учреждения дополнительного образования  </a:t>
            </a:r>
            <a:r>
              <a:rPr lang="ru-RU" sz="1800" b="1" i="1" dirty="0"/>
              <a:t>А</a:t>
            </a:r>
            <a:r>
              <a:rPr lang="ru-RU" sz="1800" b="1" i="1" dirty="0" smtClean="0"/>
              <a:t>тяшевского муниципального района</a:t>
            </a:r>
          </a:p>
          <a:p>
            <a:pPr marL="0" indent="0" algn="ctr">
              <a:buNone/>
            </a:pPr>
            <a:r>
              <a:rPr lang="ru-RU" sz="1800" b="1" i="1" dirty="0" smtClean="0"/>
              <a:t>« Атяшевский Дом детского творчества»</a:t>
            </a:r>
          </a:p>
          <a:p>
            <a:pPr marL="0" indent="0" algn="ctr">
              <a:buNone/>
            </a:pPr>
            <a:endParaRPr lang="ru-RU" sz="1600" dirty="0" smtClean="0"/>
          </a:p>
          <a:p>
            <a:r>
              <a:rPr lang="ru-RU" sz="1600" b="1" dirty="0" smtClean="0"/>
              <a:t>Ф.И.О. педагога:   </a:t>
            </a:r>
            <a:r>
              <a:rPr lang="ru-RU" sz="1600" dirty="0" smtClean="0"/>
              <a:t>Бухарова Ирина Васильевна</a:t>
            </a:r>
          </a:p>
          <a:p>
            <a:r>
              <a:rPr lang="ru-RU" sz="1600" b="1" dirty="0" smtClean="0"/>
              <a:t>Дата рождения</a:t>
            </a:r>
            <a:r>
              <a:rPr lang="ru-RU" sz="1600" dirty="0" smtClean="0"/>
              <a:t>: 04.04.1982</a:t>
            </a:r>
          </a:p>
          <a:p>
            <a:r>
              <a:rPr lang="ru-RU" sz="1600" b="1" dirty="0" smtClean="0"/>
              <a:t>Образование</a:t>
            </a:r>
            <a:r>
              <a:rPr lang="ru-RU" sz="1600" dirty="0" smtClean="0"/>
              <a:t>: высшее </a:t>
            </a:r>
          </a:p>
          <a:p>
            <a:r>
              <a:rPr lang="ru-RU" sz="1600" dirty="0" smtClean="0"/>
              <a:t>Какой вуз и в каком году закончила: Славянский государственный педагогический университет.30.07.2003г. НК№23504888  Педагогика и методика среднего образования.</a:t>
            </a:r>
          </a:p>
          <a:p>
            <a:r>
              <a:rPr lang="ru-RU" sz="1600" b="1" dirty="0" smtClean="0"/>
              <a:t>Специальность </a:t>
            </a:r>
            <a:r>
              <a:rPr lang="ru-RU" sz="1600" dirty="0" smtClean="0"/>
              <a:t>: учитель украинского языка и литературы, зарубежная литература.</a:t>
            </a:r>
          </a:p>
          <a:p>
            <a:r>
              <a:rPr lang="ru-RU" sz="1600" b="1" dirty="0" smtClean="0"/>
              <a:t>По совместительству</a:t>
            </a:r>
            <a:r>
              <a:rPr lang="ru-RU" sz="1600" dirty="0" smtClean="0"/>
              <a:t>: Педагог дополнительного образования.</a:t>
            </a:r>
          </a:p>
          <a:p>
            <a:r>
              <a:rPr lang="ru-RU" sz="1600" b="1" dirty="0" smtClean="0"/>
              <a:t>Общий стаж </a:t>
            </a:r>
            <a:r>
              <a:rPr lang="ru-RU" sz="1600" b="1" dirty="0" err="1" smtClean="0"/>
              <a:t>пед</a:t>
            </a:r>
            <a:r>
              <a:rPr lang="ru-RU" sz="1600" dirty="0" smtClean="0"/>
              <a:t>. работы: 15 лет</a:t>
            </a:r>
          </a:p>
          <a:p>
            <a:r>
              <a:rPr lang="ru-RU" sz="1600" b="1" dirty="0" smtClean="0"/>
              <a:t>Стаж на занимаемой должности</a:t>
            </a:r>
            <a:r>
              <a:rPr lang="ru-RU" sz="1600" dirty="0" smtClean="0"/>
              <a:t>: 3 года.</a:t>
            </a:r>
          </a:p>
          <a:p>
            <a:r>
              <a:rPr lang="ru-RU" sz="1600" b="1" dirty="0" smtClean="0"/>
              <a:t>Наличие категории: </a:t>
            </a:r>
            <a:r>
              <a:rPr lang="ru-RU" sz="1600" b="1" dirty="0"/>
              <a:t> </a:t>
            </a:r>
            <a:r>
              <a:rPr lang="ru-RU" sz="1600" b="1" dirty="0" smtClean="0"/>
              <a:t>соответствие занимаемой должности</a:t>
            </a:r>
          </a:p>
          <a:p>
            <a:r>
              <a:rPr lang="ru-RU" sz="1600" b="1" dirty="0" smtClean="0"/>
              <a:t>Год аттестации: 21.12.2017г. ,№50 по МБУДО « Атяшевский ДДТ»</a:t>
            </a:r>
            <a:endParaRPr lang="ru-RU" sz="1600" dirty="0" smtClean="0"/>
          </a:p>
          <a:p>
            <a:r>
              <a:rPr lang="ru-RU" sz="1600" b="1" dirty="0" smtClean="0"/>
              <a:t>Курсы: </a:t>
            </a:r>
            <a:r>
              <a:rPr lang="ru-RU" sz="1600" dirty="0" smtClean="0"/>
              <a:t>23.08.19 « Управление образованием детей с ОВЗ в рамках инклюзивных программ дополнительного образования»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258014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5212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2800" dirty="0" smtClean="0">
                <a:latin typeface="+mn-lt"/>
              </a:rPr>
              <a:t>Реализация образовательных программ</a:t>
            </a:r>
            <a:endParaRPr lang="ru-RU" sz="2800" dirty="0">
              <a:latin typeface="+mn-lt"/>
            </a:endParaRPr>
          </a:p>
        </p:txBody>
      </p:sp>
      <p:pic>
        <p:nvPicPr>
          <p:cNvPr id="1026" name="Picture 2" descr="K:\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428736"/>
            <a:ext cx="3471323" cy="4775196"/>
          </a:xfrm>
          <a:prstGeom prst="rect">
            <a:avLst/>
          </a:prstGeom>
          <a:noFill/>
        </p:spPr>
      </p:pic>
      <p:pic>
        <p:nvPicPr>
          <p:cNvPr id="1027" name="Picture 3" descr="K:\00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086" y="1500188"/>
            <a:ext cx="3518453" cy="48402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4625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807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+mn-lt"/>
              </a:rPr>
              <a:t>                        Участие детей в конкурсах</a:t>
            </a:r>
            <a:endParaRPr lang="ru-RU" sz="2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852" y="3786190"/>
            <a:ext cx="2190789" cy="278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6116" y="1127330"/>
            <a:ext cx="1961428" cy="261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28" y="3786190"/>
            <a:ext cx="2127555" cy="2857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9600" y="1142984"/>
            <a:ext cx="1898864" cy="2574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1071546"/>
            <a:ext cx="1876958" cy="2502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8717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472" y="148012"/>
            <a:ext cx="2272336" cy="2960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9966" y="2000240"/>
            <a:ext cx="2328178" cy="301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14290"/>
            <a:ext cx="2344301" cy="2854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393" y="3857628"/>
            <a:ext cx="2359423" cy="2883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199" y="3714751"/>
            <a:ext cx="2338750" cy="3026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685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373616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571612"/>
            <a:ext cx="2197478" cy="318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6380" y="142852"/>
            <a:ext cx="2042138" cy="2995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 flipH="1">
            <a:off x="4572000" y="6000767"/>
            <a:ext cx="76200" cy="354157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</p:txBody>
      </p:sp>
      <p:pic>
        <p:nvPicPr>
          <p:cNvPr id="9" name="Picture 2" descr="K:\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2143116"/>
            <a:ext cx="2481078" cy="3413003"/>
          </a:xfrm>
          <a:prstGeom prst="rect">
            <a:avLst/>
          </a:prstGeom>
          <a:noFill/>
        </p:spPr>
      </p:pic>
      <p:pic>
        <p:nvPicPr>
          <p:cNvPr id="3" name="Picture 2" descr="C:\Documents and Settings\User\Мои документы\002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3429000"/>
            <a:ext cx="1904110" cy="26193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3557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       </a:t>
            </a:r>
            <a:r>
              <a:rPr lang="ru-RU" sz="2000" dirty="0" smtClean="0"/>
              <a:t>Выступления на заседаниях методических советов, научно  практических конференциях, педагогических чтениях, семинарах, лекциях, форумах, радиопередачах (очно)</a:t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2"/>
          </p:nvPr>
        </p:nvSpPr>
        <p:spPr>
          <a:xfrm>
            <a:off x="357158" y="2500306"/>
            <a:ext cx="4040188" cy="38457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908897" y="877029"/>
            <a:ext cx="3097220" cy="4915014"/>
          </a:xfrm>
          <a:prstGeom prst="rect">
            <a:avLst/>
          </a:prstGeom>
        </p:spPr>
      </p:pic>
      <p:pic>
        <p:nvPicPr>
          <p:cNvPr id="1027" name="Picture 3" descr="C:\Documents and Settings\User\Мои документы\00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571612"/>
            <a:ext cx="3500462" cy="4815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4517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64291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+mn-lt"/>
              </a:rPr>
              <a:t>Проведение мастер-классов , открытых мероприятий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2050" name="Picture 2" descr="K:\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785926"/>
            <a:ext cx="5019508" cy="3648730"/>
          </a:xfrm>
          <a:prstGeom prst="rect">
            <a:avLst/>
          </a:prstGeom>
          <a:noFill/>
        </p:spPr>
      </p:pic>
      <p:pic>
        <p:nvPicPr>
          <p:cNvPr id="4" name="Picture 2" descr="C:\Documents and Settings\User\Мои документы\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785926"/>
            <a:ext cx="3471323" cy="47751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9633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+mn-lt"/>
              </a:rPr>
              <a:t>Общественно - педагогическая активность педагога: участие в комиссиях, педагогических сообществах, в жюри конкурсов</a:t>
            </a:r>
            <a:endParaRPr lang="ru-RU" sz="2400" dirty="0">
              <a:latin typeface="+mn-lt"/>
            </a:endParaRPr>
          </a:p>
        </p:txBody>
      </p:sp>
      <p:pic>
        <p:nvPicPr>
          <p:cNvPr id="2050" name="Picture 2" descr="C:\Documents and Settings\User\Мои документы\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85926"/>
            <a:ext cx="3452750" cy="4749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8229600" cy="56122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       </a:t>
            </a:r>
            <a:r>
              <a:rPr lang="ru-RU" sz="2800" dirty="0" smtClean="0">
                <a:latin typeface="+mn-lt"/>
              </a:rPr>
              <a:t>Позитивные результаты работы с детьми:</a:t>
            </a:r>
            <a:endParaRPr lang="ru-RU" sz="2800" dirty="0">
              <a:latin typeface="+mn-lt"/>
            </a:endParaRPr>
          </a:p>
        </p:txBody>
      </p:sp>
      <p:pic>
        <p:nvPicPr>
          <p:cNvPr id="1026" name="Picture 2" descr="C:\Documents and Settings\User\Мои документы\001 (1)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357158" y="1357298"/>
            <a:ext cx="3842933" cy="5286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Documents and Settings\User\Мои документы\002 (1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-20000"/>
          </a:blip>
          <a:srcRect/>
          <a:stretch>
            <a:fillRect/>
          </a:stretch>
        </p:blipFill>
        <p:spPr bwMode="auto">
          <a:xfrm>
            <a:off x="5000628" y="1330484"/>
            <a:ext cx="3786214" cy="5208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84494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User\Мои документы\003 (1)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lum contrast="-10000"/>
          </a:blip>
          <a:srcRect/>
          <a:stretch>
            <a:fillRect/>
          </a:stretch>
        </p:blipFill>
        <p:spPr bwMode="auto">
          <a:xfrm>
            <a:off x="714347" y="714356"/>
            <a:ext cx="4318705" cy="5940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920</TotalTime>
  <Words>194</Words>
  <Application>Microsoft Office PowerPoint</Application>
  <PresentationFormat>Экран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                                                                           </vt:lpstr>
      <vt:lpstr> Реализация образовательных программ</vt:lpstr>
      <vt:lpstr>                        Участие детей в конкурсах</vt:lpstr>
      <vt:lpstr>Слайд 4</vt:lpstr>
      <vt:lpstr>.</vt:lpstr>
      <vt:lpstr>       Выступления на заседаниях методических советов, научно  практических конференциях, педагогических чтениях, семинарах, лекциях, форумах, радиопередачах (очно) </vt:lpstr>
      <vt:lpstr>Проведение мастер-классов , открытых мероприятий.</vt:lpstr>
      <vt:lpstr>Общественно - педагогическая активность педагога: участие в комиссиях, педагогических сообществах, в жюри конкурсов</vt:lpstr>
      <vt:lpstr>        Позитивные результаты работы с детьми: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РМ</dc:title>
  <dc:creator>петр Бухаров</dc:creator>
  <cp:lastModifiedBy>User</cp:lastModifiedBy>
  <cp:revision>71</cp:revision>
  <dcterms:created xsi:type="dcterms:W3CDTF">2019-12-16T19:14:39Z</dcterms:created>
  <dcterms:modified xsi:type="dcterms:W3CDTF">2020-02-18T11:56:12Z</dcterms:modified>
</cp:coreProperties>
</file>